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60" r:id="rId5"/>
    <p:sldId id="261" r:id="rId6"/>
    <p:sldId id="262" r:id="rId7"/>
    <p:sldId id="270" r:id="rId8"/>
    <p:sldId id="264" r:id="rId9"/>
    <p:sldId id="265" r:id="rId10"/>
    <p:sldId id="266" r:id="rId11"/>
    <p:sldId id="271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71"/>
  </p:normalViewPr>
  <p:slideViewPr>
    <p:cSldViewPr snapToGrid="0" snapToObjects="1">
      <p:cViewPr varScale="1">
        <p:scale>
          <a:sx n="110" d="100"/>
          <a:sy n="110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11/12/19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nateerrez@gmail.com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1F488-408A-AE46-BB7B-FEE086ED22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Collegiate Paddling</a:t>
            </a:r>
          </a:p>
        </p:txBody>
      </p:sp>
    </p:spTree>
    <p:extLst>
      <p:ext uri="{BB962C8B-B14F-4D97-AF65-F5344CB8AC3E}">
        <p14:creationId xmlns:p14="http://schemas.microsoft.com/office/powerpoint/2010/main" val="3802746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9B4E-CF52-9D49-A7C0-CB1C2E49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DIEGO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C373E4C-B772-4C46-A280-01AA059B86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0761" y="2261536"/>
            <a:ext cx="4670209" cy="3502657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97A25617-5A9B-464D-A8CE-A561C2AA07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6111" y="2217573"/>
            <a:ext cx="4182335" cy="354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83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A398-3AD0-8A4B-8A81-90AA5E6F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SaN</a:t>
            </a:r>
            <a:r>
              <a:rPr lang="en-US" dirty="0"/>
              <a:t> Diego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0B49E-7C8D-A740-B7EB-C4F178244A42}"/>
              </a:ext>
            </a:extLst>
          </p:cNvPr>
          <p:cNvSpPr txBox="1"/>
          <p:nvPr/>
        </p:nvSpPr>
        <p:spPr>
          <a:xfrm>
            <a:off x="1284791" y="2173988"/>
            <a:ext cx="45835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Universities in San Diego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Point Loma Nazarene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University of San Diego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UC San Diego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San Diego State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CA83CA-D4C0-3C40-BA36-324728BFC2E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102" y="2194560"/>
            <a:ext cx="4958221" cy="33034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279501-0E02-F54B-995D-47964D168439}"/>
              </a:ext>
            </a:extLst>
          </p:cNvPr>
          <p:cNvSpPr txBox="1"/>
          <p:nvPr/>
        </p:nvSpPr>
        <p:spPr>
          <a:xfrm>
            <a:off x="1041722" y="5937813"/>
            <a:ext cx="98363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Nate </a:t>
            </a:r>
            <a:r>
              <a:rPr lang="en-US" dirty="0" err="1"/>
              <a:t>Errez</a:t>
            </a:r>
            <a:r>
              <a:rPr lang="en-US" dirty="0"/>
              <a:t> (SCKC kayak) is at Point Loma </a:t>
            </a:r>
            <a:r>
              <a:rPr lang="en-US"/>
              <a:t>Nazarene University. </a:t>
            </a:r>
            <a:endParaRPr lang="en-US" dirty="0"/>
          </a:p>
          <a:p>
            <a:r>
              <a:rPr lang="en-US" dirty="0"/>
              <a:t>Contact him at </a:t>
            </a:r>
            <a:r>
              <a:rPr lang="en-US" dirty="0">
                <a:hlinkClick r:id="rId3"/>
              </a:rPr>
              <a:t>nateerrez@gmail.com</a:t>
            </a:r>
            <a:r>
              <a:rPr lang="en-US" dirty="0"/>
              <a:t> to find about the San Diego collegiate program.</a:t>
            </a:r>
          </a:p>
        </p:txBody>
      </p:sp>
    </p:spTree>
    <p:extLst>
      <p:ext uri="{BB962C8B-B14F-4D97-AF65-F5344CB8AC3E}">
        <p14:creationId xmlns:p14="http://schemas.microsoft.com/office/powerpoint/2010/main" val="1053517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3DEE-74B3-D148-B788-13D2895E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Dalhousie University, Nova Scotia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632E7-AE7B-2948-B52D-20712DF3F7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503" y="2723990"/>
            <a:ext cx="5115697" cy="3051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F0E192F-6203-414A-8DA9-690B1C9B2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723990"/>
            <a:ext cx="5246917" cy="30517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31E193-193A-A945-8F23-6B35D6F1251F}"/>
              </a:ext>
            </a:extLst>
          </p:cNvPr>
          <p:cNvSpPr txBox="1"/>
          <p:nvPr/>
        </p:nvSpPr>
        <p:spPr>
          <a:xfrm>
            <a:off x="3611302" y="5807602"/>
            <a:ext cx="8122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Azusa Murphy (SCKC canoe) &amp; Miles Cross-White (SCKC kayak) attend. </a:t>
            </a:r>
          </a:p>
          <a:p>
            <a:r>
              <a:rPr lang="en-US" dirty="0"/>
              <a:t>DM Azusa Murphy on Facebook to ask questions</a:t>
            </a:r>
          </a:p>
        </p:txBody>
      </p:sp>
    </p:spTree>
    <p:extLst>
      <p:ext uri="{BB962C8B-B14F-4D97-AF65-F5344CB8AC3E}">
        <p14:creationId xmlns:p14="http://schemas.microsoft.com/office/powerpoint/2010/main" val="69597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A398-3AD0-8A4B-8A81-90AA5E6F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Lake </a:t>
            </a:r>
            <a:r>
              <a:rPr lang="en-US" dirty="0" err="1"/>
              <a:t>Banook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60B49E-7C8D-A740-B7EB-C4F178244A42}"/>
              </a:ext>
            </a:extLst>
          </p:cNvPr>
          <p:cNvSpPr txBox="1"/>
          <p:nvPr/>
        </p:nvSpPr>
        <p:spPr>
          <a:xfrm>
            <a:off x="603812" y="2142936"/>
            <a:ext cx="48825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Clubs on  </a:t>
            </a:r>
            <a:r>
              <a:rPr lang="en-US" sz="2400" dirty="0" err="1"/>
              <a:t>Banook</a:t>
            </a:r>
            <a:r>
              <a:rPr lang="en-US" sz="2400" dirty="0"/>
              <a:t> Lake, which is</a:t>
            </a:r>
          </a:p>
          <a:p>
            <a:r>
              <a:rPr lang="en-US" sz="2400" dirty="0"/>
              <a:t>6km (15min) away from Dalhousie University.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Mic Mac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Banook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Senobe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06F6E9-8CE7-3D4B-814D-964B1B9D06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8365" y="2057401"/>
            <a:ext cx="5528841" cy="41466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455DA43-CB3F-9E41-8ECD-41677958BEA2}"/>
              </a:ext>
            </a:extLst>
          </p:cNvPr>
          <p:cNvSpPr txBox="1"/>
          <p:nvPr/>
        </p:nvSpPr>
        <p:spPr>
          <a:xfrm>
            <a:off x="8461094" y="4548851"/>
            <a:ext cx="1173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 Mac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14922-B435-3344-ADBB-897D1F050A05}"/>
              </a:ext>
            </a:extLst>
          </p:cNvPr>
          <p:cNvSpPr txBox="1"/>
          <p:nvPr/>
        </p:nvSpPr>
        <p:spPr>
          <a:xfrm>
            <a:off x="9691125" y="4199636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Banook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D014A9-1AED-1A43-8AD6-D7A5A3F47B05}"/>
              </a:ext>
            </a:extLst>
          </p:cNvPr>
          <p:cNvSpPr txBox="1"/>
          <p:nvPr/>
        </p:nvSpPr>
        <p:spPr>
          <a:xfrm>
            <a:off x="7459066" y="4130716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Senobe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539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3DEE-74B3-D148-B788-13D2895EA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Victoria, Victoria BC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1E193-193A-A945-8F23-6B35D6F1251F}"/>
              </a:ext>
            </a:extLst>
          </p:cNvPr>
          <p:cNvSpPr txBox="1"/>
          <p:nvPr/>
        </p:nvSpPr>
        <p:spPr>
          <a:xfrm>
            <a:off x="4930816" y="5992796"/>
            <a:ext cx="6703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Lydia Keefe Sampson (SCKC canoe) attends and paddles with Nanaimo Canoe and Kayak Club.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1D7498-F1BB-5644-9FFC-846671D1280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788" y="2327839"/>
            <a:ext cx="6050265" cy="34572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BACE93-8F53-6A4A-8B5A-6A2015BF6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47" y="2419108"/>
            <a:ext cx="4825463" cy="29724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4D7339-3E6E-7744-AE58-B66FD4A61145}"/>
              </a:ext>
            </a:extLst>
          </p:cNvPr>
          <p:cNvSpPr txBox="1"/>
          <p:nvPr/>
        </p:nvSpPr>
        <p:spPr>
          <a:xfrm>
            <a:off x="1633961" y="3905350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 Vic</a:t>
            </a:r>
          </a:p>
        </p:txBody>
      </p:sp>
    </p:spTree>
    <p:extLst>
      <p:ext uri="{BB962C8B-B14F-4D97-AF65-F5344CB8AC3E}">
        <p14:creationId xmlns:p14="http://schemas.microsoft.com/office/powerpoint/2010/main" val="3223479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3DEE-74B3-D148-B788-13D2895E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972" y="764373"/>
            <a:ext cx="9573228" cy="1293028"/>
          </a:xfrm>
        </p:spPr>
        <p:txBody>
          <a:bodyPr>
            <a:normAutofit fontScale="90000"/>
          </a:bodyPr>
          <a:lstStyle/>
          <a:p>
            <a:r>
              <a:rPr lang="en-US" dirty="0"/>
              <a:t>University of British Columbia (&amp; Simon FRASER UNIV), VANCOUVER BC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1E193-193A-A945-8F23-6B35D6F1251F}"/>
              </a:ext>
            </a:extLst>
          </p:cNvPr>
          <p:cNvSpPr txBox="1"/>
          <p:nvPr/>
        </p:nvSpPr>
        <p:spPr>
          <a:xfrm>
            <a:off x="2402473" y="5992796"/>
            <a:ext cx="9231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False Creek Racing Canoe Club is 2mi from UBC and has a senior training team. Contact camp coach Diane Tam (False Creek head coach) for info.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BACE93-8F53-6A4A-8B5A-6A2015BF6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47" y="2419108"/>
            <a:ext cx="4825463" cy="2972485"/>
          </a:xfrm>
          <a:prstGeom prst="rect">
            <a:avLst/>
          </a:prstGeom>
        </p:spPr>
      </p:pic>
      <p:sp>
        <p:nvSpPr>
          <p:cNvPr id="3" name="Left Arrow 2">
            <a:extLst>
              <a:ext uri="{FF2B5EF4-FFF2-40B4-BE49-F238E27FC236}">
                <a16:creationId xmlns:a16="http://schemas.microsoft.com/office/drawing/2014/main" id="{B987346A-FCF9-2A41-9679-B9C055811DDF}"/>
              </a:ext>
            </a:extLst>
          </p:cNvPr>
          <p:cNvSpPr/>
          <p:nvPr/>
        </p:nvSpPr>
        <p:spPr>
          <a:xfrm>
            <a:off x="2895600" y="3429000"/>
            <a:ext cx="484208" cy="274899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598621-86E0-284D-A9BA-E27D66514FBC}"/>
              </a:ext>
            </a:extLst>
          </p:cNvPr>
          <p:cNvSpPr txBox="1"/>
          <p:nvPr/>
        </p:nvSpPr>
        <p:spPr>
          <a:xfrm>
            <a:off x="3379808" y="3381783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UBC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0E93AC-3DE2-5D47-98E3-6FC3B161D12D}"/>
              </a:ext>
            </a:extLst>
          </p:cNvPr>
          <p:cNvSpPr txBox="1"/>
          <p:nvPr/>
        </p:nvSpPr>
        <p:spPr>
          <a:xfrm>
            <a:off x="1645535" y="3905350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 Vic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8C37F2-EB09-2E4A-AFD3-27245A058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850" y="2419108"/>
            <a:ext cx="5485350" cy="284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28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A398-3AD0-8A4B-8A81-90AA5E6F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LANIER CANOE AND KAYAK CLUB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3C69C9-0BEA-8249-B789-68DD5C1FCB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0307" y="2280211"/>
            <a:ext cx="9396269" cy="343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364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A398-3AD0-8A4B-8A81-90AA5E6F3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WASHINGTON CANOE CLUB, Wash. DC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B4DF99-8029-5043-8C36-49FB0539FA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8790" y="2233470"/>
            <a:ext cx="5787410" cy="38601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AFDA22-82DA-6644-A8E9-9E0E77E5BC85}"/>
              </a:ext>
            </a:extLst>
          </p:cNvPr>
          <p:cNvSpPr txBox="1"/>
          <p:nvPr/>
        </p:nvSpPr>
        <p:spPr>
          <a:xfrm>
            <a:off x="603812" y="2142936"/>
            <a:ext cx="488258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Universities near the boathouse (5-15min)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Georgetown University (the background behind the WCC boathouse)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American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George Washington University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385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9B4E-CF52-9D49-A7C0-CB1C2E49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Oklahoma city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1EF0D21-651E-4F42-BA31-2E532CA92A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4921" y="2442258"/>
            <a:ext cx="6411493" cy="31166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5332E8-27D9-9249-97E8-1CB7ADC27D86}"/>
              </a:ext>
            </a:extLst>
          </p:cNvPr>
          <p:cNvSpPr txBox="1"/>
          <p:nvPr/>
        </p:nvSpPr>
        <p:spPr>
          <a:xfrm>
            <a:off x="555586" y="1671449"/>
            <a:ext cx="445432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Universities near the boathouse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University of Oklahoma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Oklahoma City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Embry-Riddle Aeronautical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Do you have top grades? Univ of OK is known for merit scholarships.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9B4E-CF52-9D49-A7C0-CB1C2E49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UC IRVINE &amp; CHAPMAN UNIVERSITY</a:t>
            </a:r>
            <a:br>
              <a:rPr lang="en-US" dirty="0"/>
            </a:br>
            <a:r>
              <a:rPr lang="en-US" dirty="0" err="1"/>
              <a:t>NewPORT</a:t>
            </a:r>
            <a:r>
              <a:rPr lang="en-US" dirty="0"/>
              <a:t>, CALIFORNIA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332E8-27D9-9249-97E8-1CB7ADC27D86}"/>
              </a:ext>
            </a:extLst>
          </p:cNvPr>
          <p:cNvSpPr txBox="1"/>
          <p:nvPr/>
        </p:nvSpPr>
        <p:spPr>
          <a:xfrm>
            <a:off x="439839" y="2442258"/>
            <a:ext cx="44543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Newport Aquatic Center (NAC) is next to UC Irvine. Many elite kayakers, canoers, and surf ski paddlers have trained here.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Contact camp coach Michele </a:t>
            </a:r>
            <a:r>
              <a:rPr lang="en-US" sz="2400" dirty="0" err="1"/>
              <a:t>Eray</a:t>
            </a:r>
            <a:r>
              <a:rPr lang="en-US" sz="2400" dirty="0"/>
              <a:t> (Paddle Cal) for information on NAC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63EB6D-D61C-4843-8D11-B8AA41AF0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2792" y="2236002"/>
            <a:ext cx="5123408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009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9B4E-CF52-9D49-A7C0-CB1C2E49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Pacific NW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5332E8-27D9-9249-97E8-1CB7ADC27D86}"/>
              </a:ext>
            </a:extLst>
          </p:cNvPr>
          <p:cNvSpPr txBox="1"/>
          <p:nvPr/>
        </p:nvSpPr>
        <p:spPr>
          <a:xfrm>
            <a:off x="801547" y="458956"/>
            <a:ext cx="445432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Universities near Tacoma – Paddling club: Gig Harbor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University of Puget Sound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University of WA, Tacoma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Pacific Lutheran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Universities near Bellingham – Paddling club: Bellingham + large surf ski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Western WA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Universities in Seattle - Paddling clubs: SCKC (Seattle), Cascade (Bothell)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University of WA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University of WA, Bothell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Seattle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Seattle Pacific University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Many community colleges and they are all 4-years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F04209-A153-E440-ADCF-2320CC1D5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142936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29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E9B4E-CF52-9D49-A7C0-CB1C2E49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WASHINGTON High-Performance Team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EBED07-8743-E545-894C-A7EFEB85D62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6949" y="2057401"/>
            <a:ext cx="6079451" cy="456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03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59D3C-0F26-4C4E-9C46-732B42E5C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WASHINGTON, Seattle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51B74B-0FFE-E640-ADFF-57CC398BD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2069314"/>
            <a:ext cx="5365750" cy="40243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F1901A-D143-C341-B102-4F5311F2032B}"/>
              </a:ext>
            </a:extLst>
          </p:cNvPr>
          <p:cNvSpPr txBox="1"/>
          <p:nvPr/>
        </p:nvSpPr>
        <p:spPr>
          <a:xfrm>
            <a:off x="497713" y="2000199"/>
            <a:ext cx="53657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Questions about UW and paddling while at UW? Contact the panelists at the camp: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Aaron Small (Seattle, SCKC) freshman, undeclared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Andreea</a:t>
            </a:r>
            <a:r>
              <a:rPr lang="en-US" sz="2000" dirty="0"/>
              <a:t> </a:t>
            </a:r>
            <a:r>
              <a:rPr lang="en-US" sz="2000" dirty="0" err="1"/>
              <a:t>Ghizila</a:t>
            </a:r>
            <a:r>
              <a:rPr lang="en-US" sz="2000" dirty="0"/>
              <a:t> (</a:t>
            </a:r>
            <a:r>
              <a:rPr lang="en-US" sz="2000" dirty="0" err="1"/>
              <a:t>Bothel</a:t>
            </a:r>
            <a:r>
              <a:rPr lang="en-US" sz="2000" dirty="0"/>
              <a:t>, Cascade) freshman, 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Evan Truesdale (San Diego, SDCKT) freshman, Engineering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Kenny </a:t>
            </a:r>
            <a:r>
              <a:rPr lang="en-US" sz="2000" dirty="0" err="1"/>
              <a:t>Kasperbauer</a:t>
            </a:r>
            <a:r>
              <a:rPr lang="en-US" sz="2000" dirty="0"/>
              <a:t> (Gig Harbor, GHCKRT) senior, Finance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Wilson </a:t>
            </a:r>
            <a:r>
              <a:rPr lang="en-US" sz="2000" dirty="0" err="1"/>
              <a:t>Reavley</a:t>
            </a:r>
            <a:r>
              <a:rPr lang="en-US" sz="2000" dirty="0"/>
              <a:t>, (Bellingham/SCKC), junior, Design/Industrial Engineering</a:t>
            </a:r>
          </a:p>
        </p:txBody>
      </p:sp>
    </p:spTree>
    <p:extLst>
      <p:ext uri="{BB962C8B-B14F-4D97-AF65-F5344CB8AC3E}">
        <p14:creationId xmlns:p14="http://schemas.microsoft.com/office/powerpoint/2010/main" val="2183969121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127</TotalTime>
  <Words>444</Words>
  <Application>Microsoft Macintosh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Century Gothic</vt:lpstr>
      <vt:lpstr>Vapor Trail</vt:lpstr>
      <vt:lpstr>Collegiate Paddling</vt:lpstr>
      <vt:lpstr>SAN DIEGO</vt:lpstr>
      <vt:lpstr>SaN Diego</vt:lpstr>
      <vt:lpstr>Dalhousie University, Nova Scotia</vt:lpstr>
      <vt:lpstr>Lake Banook</vt:lpstr>
      <vt:lpstr>University of Victoria, Victoria BC</vt:lpstr>
      <vt:lpstr>University of British Columbia (&amp; Simon FRASER UNIV), VANCOUVER BC</vt:lpstr>
      <vt:lpstr>LANIER CANOE AND KAYAK CLUB</vt:lpstr>
      <vt:lpstr>WASHINGTON CANOE CLUB, Wash. DC</vt:lpstr>
      <vt:lpstr>Oklahoma city</vt:lpstr>
      <vt:lpstr>UC IRVINE &amp; CHAPMAN UNIVERSITY NewPORT, CALIFORNIA</vt:lpstr>
      <vt:lpstr>Pacific NW</vt:lpstr>
      <vt:lpstr>University of WASHINGTON High-Performance Team</vt:lpstr>
      <vt:lpstr>UNIVERSITY OF WASHINGTON, Seattle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CollEgiate Paddling</dc:title>
  <dc:creator>Eli Holmes</dc:creator>
  <cp:lastModifiedBy>Eli Holmes</cp:lastModifiedBy>
  <cp:revision>24</cp:revision>
  <cp:lastPrinted>2019-11-12T20:37:20Z</cp:lastPrinted>
  <dcterms:created xsi:type="dcterms:W3CDTF">2019-11-10T17:04:22Z</dcterms:created>
  <dcterms:modified xsi:type="dcterms:W3CDTF">2019-11-12T20:38:27Z</dcterms:modified>
</cp:coreProperties>
</file>